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4"/>
  </p:notesMasterIdLst>
  <p:sldIdLst>
    <p:sldId id="260" r:id="rId2"/>
    <p:sldId id="261" r:id="rId3"/>
  </p:sldIdLst>
  <p:sldSz cx="18288000" cy="10287000"/>
  <p:notesSz cx="6858000" cy="9144000"/>
  <p:embeddedFontLst>
    <p:embeddedFont>
      <p:font typeface="Kollektif" panose="020B0604020101010102"/>
      <p:regular r:id="rId5"/>
    </p:embeddedFont>
    <p:embeddedFont>
      <p:font typeface="League Spartan"/>
      <p:regular r:id="rId6"/>
      <p:bold r:id="rId7"/>
    </p:embeddedFont>
    <p:embeddedFont>
      <p:font typeface="Montserrat Semi-Bold" pitchFamily="2" charset="77"/>
      <p:regular r:id="rId8"/>
      <p:bold r:id="rId9"/>
    </p:embeddedFont>
    <p:embeddedFont>
      <p:font typeface="Poppins Medium" panose="00000600000000000000" pitchFamily="2" charset="77"/>
      <p:regular r:id="rId10"/>
      <p:italic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41A6"/>
    <a:srgbClr val="153FB8"/>
    <a:srgbClr val="363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99" autoAdjust="0"/>
    <p:restoredTop sz="94567" autoAdjust="0"/>
  </p:normalViewPr>
  <p:slideViewPr>
    <p:cSldViewPr>
      <p:cViewPr varScale="1">
        <p:scale>
          <a:sx n="69" d="100"/>
          <a:sy n="69" d="100"/>
        </p:scale>
        <p:origin x="520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font" Target="fonts/font7.fntdata"/><Relationship Id="rId5" Type="http://schemas.openxmlformats.org/officeDocument/2006/relationships/font" Target="fonts/font1.fntdata"/><Relationship Id="rId15" Type="http://schemas.openxmlformats.org/officeDocument/2006/relationships/tableStyles" Target="tableStyles.xml"/><Relationship Id="rId10" Type="http://schemas.openxmlformats.org/officeDocument/2006/relationships/font" Target="fonts/font6.fntdata"/><Relationship Id="rId4" Type="http://schemas.openxmlformats.org/officeDocument/2006/relationships/notesMaster" Target="notesMasters/notesMaster1.xml"/><Relationship Id="rId9" Type="http://schemas.openxmlformats.org/officeDocument/2006/relationships/font" Target="fonts/font5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94E7BC-CA98-A040-B72E-748067A8C836}" type="datetimeFigureOut">
              <a:rPr lang="en-US" smtClean="0"/>
              <a:t>6/12/26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8472DE-FBF2-8A4C-9C53-A6591EFCB8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123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9EEB141C-8548-A2CA-2EB7-CA5B99892FB4}"/>
              </a:ext>
            </a:extLst>
          </p:cNvPr>
          <p:cNvSpPr/>
          <p:nvPr userDrawn="1"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5120000" h="9565108">
                <a:moveTo>
                  <a:pt x="0" y="0"/>
                </a:moveTo>
                <a:lnTo>
                  <a:pt x="15120000" y="0"/>
                </a:lnTo>
                <a:lnTo>
                  <a:pt x="15120000" y="9565108"/>
                </a:lnTo>
                <a:lnTo>
                  <a:pt x="0" y="9565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153444-9E0C-88D5-FFDE-2DC970B267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9B45B-56AD-E0AD-4D51-ECE045F0D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41600" y="9603580"/>
            <a:ext cx="2743200" cy="547688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2"/>
                </a:solidFill>
              </a:defRPr>
            </a:lvl1pPr>
          </a:lstStyle>
          <a:p>
            <a:fld id="{39A8696C-9A9F-2B43-9A57-AE524CEC9BCF}" type="slidenum">
              <a:rPr lang="en-MY" smtClean="0"/>
              <a:pPr/>
              <a:t>‹#›</a:t>
            </a:fld>
            <a:endParaRPr lang="en-MY" b="1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92474B5A-8EA8-EC5A-4D00-49F7DEF96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05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3">
            <a:extLst>
              <a:ext uri="{FF2B5EF4-FFF2-40B4-BE49-F238E27FC236}">
                <a16:creationId xmlns:a16="http://schemas.microsoft.com/office/drawing/2014/main" id="{9CE7F659-0B64-00E5-3B30-975AD087AF36}"/>
              </a:ext>
            </a:extLst>
          </p:cNvPr>
          <p:cNvSpPr/>
          <p:nvPr userDrawn="1"/>
        </p:nvSpPr>
        <p:spPr>
          <a:xfrm>
            <a:off x="0" y="9407426"/>
            <a:ext cx="18288000" cy="879574"/>
          </a:xfrm>
          <a:custGeom>
            <a:avLst/>
            <a:gdLst/>
            <a:ahLst/>
            <a:cxnLst/>
            <a:rect l="l" t="t" r="r" b="b"/>
            <a:pathLst>
              <a:path w="15120000" h="9565108">
                <a:moveTo>
                  <a:pt x="0" y="0"/>
                </a:moveTo>
                <a:lnTo>
                  <a:pt x="15120000" y="0"/>
                </a:lnTo>
                <a:lnTo>
                  <a:pt x="15120000" y="9565108"/>
                </a:lnTo>
                <a:lnTo>
                  <a:pt x="0" y="956510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0CDC2-057F-420A-315C-D92500532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97F455A8-F7A1-8681-A668-FBFA4288084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4"/>
          </p:nvPr>
        </p:nvSpPr>
        <p:spPr>
          <a:xfrm>
            <a:off x="15341600" y="9603580"/>
            <a:ext cx="2743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bg2"/>
                </a:solidFill>
              </a:defRPr>
            </a:lvl1pPr>
          </a:lstStyle>
          <a:p>
            <a:fld id="{39A8696C-9A9F-2B43-9A57-AE524CEC9BCF}" type="slidenum">
              <a:rPr lang="en-MY" smtClean="0"/>
              <a:pPr/>
              <a:t>‹#›</a:t>
            </a:fld>
            <a:endParaRPr lang="en-MY" sz="20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AB0B68-59C9-0574-B700-AEFB2517A641}"/>
              </a:ext>
            </a:extLst>
          </p:cNvPr>
          <p:cNvSpPr txBox="1"/>
          <p:nvPr userDrawn="1"/>
        </p:nvSpPr>
        <p:spPr>
          <a:xfrm>
            <a:off x="3276600" y="9662547"/>
            <a:ext cx="120098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bg2"/>
                </a:solidFill>
              </a:rPr>
              <a:t>“Transforming Occupational Safety, Health, and Environment Practices for a Resilient and Sustainable Future”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241AE84-D14D-2FDD-7734-80FADC29800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" y="9388253"/>
            <a:ext cx="2935025" cy="978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297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A4B5BD8-08D6-B21F-603C-566927D70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342900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0671C2-7FE0-089E-AAE1-B521903B96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552700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412FA037-AA93-EEFA-4DEE-52F411EA5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41600" y="9603580"/>
            <a:ext cx="2743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chemeClr val="bg2"/>
                </a:solidFill>
              </a:defRPr>
            </a:lvl1pPr>
          </a:lstStyle>
          <a:p>
            <a:fld id="{39A8696C-9A9F-2B43-9A57-AE524CEC9BCF}" type="slidenum">
              <a:rPr lang="en-MY" smtClean="0"/>
              <a:pPr/>
              <a:t>‹#›</a:t>
            </a:fld>
            <a:endParaRPr lang="en-MY" sz="2000" dirty="0"/>
          </a:p>
        </p:txBody>
      </p:sp>
    </p:spTree>
    <p:extLst>
      <p:ext uri="{BB962C8B-B14F-4D97-AF65-F5344CB8AC3E}">
        <p14:creationId xmlns:p14="http://schemas.microsoft.com/office/powerpoint/2010/main" val="3715233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14C9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 rot="5400000">
            <a:off x="9739727" y="3236555"/>
            <a:ext cx="10531418" cy="6236471"/>
          </a:xfrm>
          <a:custGeom>
            <a:avLst/>
            <a:gdLst/>
            <a:ahLst/>
            <a:cxnLst/>
            <a:rect l="l" t="t" r="r" b="b"/>
            <a:pathLst>
              <a:path w="17505884" h="6236471">
                <a:moveTo>
                  <a:pt x="0" y="0"/>
                </a:moveTo>
                <a:lnTo>
                  <a:pt x="17505884" y="0"/>
                </a:lnTo>
                <a:lnTo>
                  <a:pt x="17505884" y="6236471"/>
                </a:lnTo>
                <a:lnTo>
                  <a:pt x="0" y="623647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22" name="Group 22"/>
          <p:cNvGrpSpPr/>
          <p:nvPr/>
        </p:nvGrpSpPr>
        <p:grpSpPr>
          <a:xfrm>
            <a:off x="12458557" y="1564611"/>
            <a:ext cx="5246370" cy="5246370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  <a:ln w="127000">
              <a:solidFill>
                <a:srgbClr val="1741A6"/>
              </a:solidFill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13259975" y="9597611"/>
            <a:ext cx="3643533" cy="358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 dirty="0" err="1">
                <a:solidFill>
                  <a:srgbClr val="004AAD"/>
                </a:solidFill>
                <a:latin typeface="Poppins Medium"/>
                <a:ea typeface="Poppins Medium"/>
                <a:cs typeface="Poppins Medium"/>
                <a:sym typeface="Poppins Medium"/>
              </a:rPr>
              <a:t>www.isteshe.umpsa.edu.my</a:t>
            </a:r>
            <a:endParaRPr lang="en-US" sz="1999" b="1" dirty="0">
              <a:solidFill>
                <a:srgbClr val="004AAD"/>
              </a:solidFill>
              <a:latin typeface="Poppins Medium"/>
              <a:ea typeface="Poppins Medium"/>
              <a:cs typeface="Poppins Medium"/>
              <a:sym typeface="Poppins Medium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4D8D1DF-E44F-160D-BA3C-85F4EE1235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6051" y="7037675"/>
            <a:ext cx="3073400" cy="2298700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>
            <a:off x="11243511" y="7783564"/>
            <a:ext cx="5795107" cy="1474736"/>
            <a:chOff x="0" y="0"/>
            <a:chExt cx="1526283" cy="38840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526283" cy="388408"/>
            </a:xfrm>
            <a:custGeom>
              <a:avLst/>
              <a:gdLst/>
              <a:ahLst/>
              <a:cxnLst/>
              <a:rect l="l" t="t" r="r" b="b"/>
              <a:pathLst>
                <a:path w="1526283" h="388408">
                  <a:moveTo>
                    <a:pt x="68133" y="0"/>
                  </a:moveTo>
                  <a:lnTo>
                    <a:pt x="1458150" y="0"/>
                  </a:lnTo>
                  <a:cubicBezTo>
                    <a:pt x="1495779" y="0"/>
                    <a:pt x="1526283" y="30504"/>
                    <a:pt x="1526283" y="68133"/>
                  </a:cubicBezTo>
                  <a:lnTo>
                    <a:pt x="1526283" y="320275"/>
                  </a:lnTo>
                  <a:cubicBezTo>
                    <a:pt x="1526283" y="338345"/>
                    <a:pt x="1519105" y="355675"/>
                    <a:pt x="1506328" y="368452"/>
                  </a:cubicBezTo>
                  <a:cubicBezTo>
                    <a:pt x="1493550" y="381229"/>
                    <a:pt x="1476220" y="388408"/>
                    <a:pt x="1458150" y="388408"/>
                  </a:cubicBezTo>
                  <a:lnTo>
                    <a:pt x="68133" y="388408"/>
                  </a:lnTo>
                  <a:cubicBezTo>
                    <a:pt x="30504" y="388408"/>
                    <a:pt x="0" y="357904"/>
                    <a:pt x="0" y="320275"/>
                  </a:cubicBezTo>
                  <a:lnTo>
                    <a:pt x="0" y="68133"/>
                  </a:lnTo>
                  <a:cubicBezTo>
                    <a:pt x="0" y="30504"/>
                    <a:pt x="30504" y="0"/>
                    <a:pt x="68133" y="0"/>
                  </a:cubicBezTo>
                  <a:close/>
                </a:path>
              </a:pathLst>
            </a:custGeom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57150"/>
              <a:ext cx="1526283" cy="44555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C3F6762-A0F8-EF64-BDF2-5DF00AF6CCE4}"/>
              </a:ext>
            </a:extLst>
          </p:cNvPr>
          <p:cNvGrpSpPr/>
          <p:nvPr/>
        </p:nvGrpSpPr>
        <p:grpSpPr>
          <a:xfrm>
            <a:off x="1066800" y="711237"/>
            <a:ext cx="9912457" cy="3213063"/>
            <a:chOff x="1066800" y="342900"/>
            <a:chExt cx="9912457" cy="3213063"/>
          </a:xfrm>
        </p:grpSpPr>
        <p:grpSp>
          <p:nvGrpSpPr>
            <p:cNvPr id="8" name="Group 8"/>
            <p:cNvGrpSpPr/>
            <p:nvPr/>
          </p:nvGrpSpPr>
          <p:grpSpPr>
            <a:xfrm>
              <a:off x="1066800" y="342900"/>
              <a:ext cx="9912457" cy="3213063"/>
              <a:chOff x="0" y="-44089"/>
              <a:chExt cx="13216609" cy="4284084"/>
            </a:xfrm>
          </p:grpSpPr>
          <p:sp>
            <p:nvSpPr>
              <p:cNvPr id="9" name="TextBox 9"/>
              <p:cNvSpPr txBox="1"/>
              <p:nvPr/>
            </p:nvSpPr>
            <p:spPr>
              <a:xfrm>
                <a:off x="557366" y="2155451"/>
                <a:ext cx="12179463" cy="2084544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3007"/>
                  </a:lnSpc>
                </a:pPr>
                <a:r>
                  <a:rPr lang="en-US" sz="2148" spc="2" dirty="0">
                    <a:solidFill>
                      <a:srgbClr val="FFFFFF"/>
                    </a:solidFill>
                    <a:latin typeface="League Spartan"/>
                    <a:ea typeface="League Spartan"/>
                    <a:cs typeface="League Spartan"/>
                    <a:sym typeface="League Spartan"/>
                  </a:rPr>
                  <a:t>THE 2ND INTERNATIONAL SYMPOSIUM OF TECHNICAL SAFETY, OCCUPATIONAL HEALTH AND ENVIRONMENT 2026</a:t>
                </a:r>
              </a:p>
              <a:p>
                <a:pPr algn="ctr">
                  <a:lnSpc>
                    <a:spcPts val="3419"/>
                  </a:lnSpc>
                </a:pPr>
                <a:endParaRPr lang="en-US" sz="2148" spc="2" dirty="0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endParaRPr>
              </a:p>
              <a:p>
                <a:pPr algn="ctr">
                  <a:lnSpc>
                    <a:spcPts val="3419"/>
                  </a:lnSpc>
                  <a:spcBef>
                    <a:spcPct val="0"/>
                  </a:spcBef>
                </a:pPr>
                <a:endParaRPr lang="en-US" sz="2148" spc="2" dirty="0">
                  <a:solidFill>
                    <a:srgbClr val="FFFFFF"/>
                  </a:solidFill>
                  <a:latin typeface="League Spartan"/>
                  <a:ea typeface="League Spartan"/>
                  <a:cs typeface="League Spartan"/>
                  <a:sym typeface="League Spartan"/>
                </a:endParaRPr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44089"/>
                <a:ext cx="13216609" cy="2515476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>
                  <a:lnSpc>
                    <a:spcPts val="15827"/>
                  </a:lnSpc>
                </a:pPr>
                <a:r>
                  <a:rPr lang="en-US" sz="11305" spc="-293" dirty="0">
                    <a:solidFill>
                      <a:srgbClr val="FFFFFF"/>
                    </a:solidFill>
                    <a:latin typeface="Kollektif"/>
                    <a:ea typeface="Kollektif"/>
                    <a:cs typeface="Kollektif"/>
                    <a:sym typeface="Kollektif"/>
                  </a:rPr>
                  <a:t>IST</a:t>
                </a:r>
                <a:r>
                  <a:rPr lang="en-US" sz="11305" spc="-293" dirty="0">
                    <a:solidFill>
                      <a:srgbClr val="A7C736"/>
                    </a:solidFill>
                    <a:latin typeface="Kollektif"/>
                    <a:ea typeface="Kollektif"/>
                    <a:cs typeface="Kollektif"/>
                    <a:sym typeface="Kollektif"/>
                  </a:rPr>
                  <a:t>e</a:t>
                </a:r>
                <a:r>
                  <a:rPr lang="en-US" sz="11305" spc="-293" dirty="0">
                    <a:solidFill>
                      <a:srgbClr val="FFFFFF"/>
                    </a:solidFill>
                    <a:latin typeface="Kollektif"/>
                    <a:ea typeface="Kollektif"/>
                    <a:cs typeface="Kollektif"/>
                    <a:sym typeface="Kollektif"/>
                  </a:rPr>
                  <a:t>SHE</a:t>
                </a:r>
                <a:r>
                  <a:rPr lang="en-US" sz="11305" spc="-293" dirty="0">
                    <a:solidFill>
                      <a:srgbClr val="FED300"/>
                    </a:solidFill>
                    <a:latin typeface="Kollektif"/>
                    <a:ea typeface="Kollektif"/>
                    <a:cs typeface="Kollektif"/>
                    <a:sym typeface="Kollektif"/>
                  </a:rPr>
                  <a:t>2</a:t>
                </a:r>
                <a:r>
                  <a:rPr lang="en-US" sz="11305" spc="-293" dirty="0">
                    <a:solidFill>
                      <a:srgbClr val="F3BA69"/>
                    </a:solidFill>
                    <a:latin typeface="Kollektif"/>
                    <a:ea typeface="Kollektif"/>
                    <a:cs typeface="Kollektif"/>
                    <a:sym typeface="Kollektif"/>
                  </a:rPr>
                  <a:t>    </a:t>
                </a:r>
                <a:r>
                  <a:rPr lang="en-US" sz="11305" spc="-293" dirty="0">
                    <a:solidFill>
                      <a:srgbClr val="FED300"/>
                    </a:solidFill>
                    <a:latin typeface="Kollektif"/>
                    <a:ea typeface="Kollektif"/>
                    <a:cs typeface="Kollektif"/>
                    <a:sym typeface="Kollektif"/>
                  </a:rPr>
                  <a:t>26</a:t>
                </a: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3492064" y="0"/>
                <a:ext cx="744228" cy="861268"/>
              </a:xfrm>
              <a:custGeom>
                <a:avLst/>
                <a:gdLst/>
                <a:ahLst/>
                <a:cxnLst/>
                <a:rect l="l" t="t" r="r" b="b"/>
                <a:pathLst>
                  <a:path w="744228" h="861268">
                    <a:moveTo>
                      <a:pt x="0" y="0"/>
                    </a:moveTo>
                    <a:lnTo>
                      <a:pt x="744228" y="0"/>
                    </a:lnTo>
                    <a:lnTo>
                      <a:pt x="744228" y="861268"/>
                    </a:lnTo>
                    <a:lnTo>
                      <a:pt x="0" y="861268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8761641" y="430634"/>
                <a:ext cx="1693380" cy="1693380"/>
              </a:xfrm>
              <a:custGeom>
                <a:avLst/>
                <a:gdLst/>
                <a:ahLst/>
                <a:cxnLst/>
                <a:rect l="l" t="t" r="r" b="b"/>
                <a:pathLst>
                  <a:path w="1693380" h="1693380">
                    <a:moveTo>
                      <a:pt x="0" y="0"/>
                    </a:moveTo>
                    <a:lnTo>
                      <a:pt x="1693380" y="0"/>
                    </a:lnTo>
                    <a:lnTo>
                      <a:pt x="1693380" y="1693380"/>
                    </a:lnTo>
                    <a:lnTo>
                      <a:pt x="0" y="169338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cap="rnd">
                <a:noFill/>
                <a:prstDash val="solid"/>
                <a:rou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2819400" y="2769245"/>
              <a:ext cx="6236471" cy="6216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10"/>
                </a:lnSpc>
                <a:spcBef>
                  <a:spcPct val="0"/>
                </a:spcBef>
              </a:pPr>
              <a:r>
                <a:rPr lang="en-US" sz="3650" b="1" dirty="0">
                  <a:solidFill>
                    <a:schemeClr val="bg1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23-24 SEPTEMBER 2026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04D550FE-B3CF-BD49-FC9F-F1F7A8D2FD42}"/>
              </a:ext>
            </a:extLst>
          </p:cNvPr>
          <p:cNvGrpSpPr/>
          <p:nvPr/>
        </p:nvGrpSpPr>
        <p:grpSpPr>
          <a:xfrm>
            <a:off x="838200" y="8327595"/>
            <a:ext cx="10390619" cy="1083105"/>
            <a:chOff x="1028700" y="6345373"/>
            <a:chExt cx="8291108" cy="1474736"/>
          </a:xfrm>
        </p:grpSpPr>
        <p:grpSp>
          <p:nvGrpSpPr>
            <p:cNvPr id="16" name="Group 16"/>
            <p:cNvGrpSpPr/>
            <p:nvPr/>
          </p:nvGrpSpPr>
          <p:grpSpPr>
            <a:xfrm>
              <a:off x="1322086" y="6345373"/>
              <a:ext cx="7704335" cy="1474736"/>
              <a:chOff x="0" y="0"/>
              <a:chExt cx="2029125" cy="388408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2029125" cy="388408"/>
              </a:xfrm>
              <a:custGeom>
                <a:avLst/>
                <a:gdLst/>
                <a:ahLst/>
                <a:cxnLst/>
                <a:rect l="l" t="t" r="r" b="b"/>
                <a:pathLst>
                  <a:path w="2029125" h="388408">
                    <a:moveTo>
                      <a:pt x="51249" y="0"/>
                    </a:moveTo>
                    <a:lnTo>
                      <a:pt x="1977876" y="0"/>
                    </a:lnTo>
                    <a:cubicBezTo>
                      <a:pt x="2006180" y="0"/>
                      <a:pt x="2029125" y="22945"/>
                      <a:pt x="2029125" y="51249"/>
                    </a:cubicBezTo>
                    <a:lnTo>
                      <a:pt x="2029125" y="337159"/>
                    </a:lnTo>
                    <a:cubicBezTo>
                      <a:pt x="2029125" y="350751"/>
                      <a:pt x="2023726" y="363786"/>
                      <a:pt x="2014115" y="373397"/>
                    </a:cubicBezTo>
                    <a:cubicBezTo>
                      <a:pt x="2004504" y="383008"/>
                      <a:pt x="1991468" y="388408"/>
                      <a:pt x="1977876" y="388408"/>
                    </a:cubicBezTo>
                    <a:lnTo>
                      <a:pt x="51249" y="388408"/>
                    </a:lnTo>
                    <a:cubicBezTo>
                      <a:pt x="37657" y="388408"/>
                      <a:pt x="24621" y="383008"/>
                      <a:pt x="15010" y="373397"/>
                    </a:cubicBezTo>
                    <a:cubicBezTo>
                      <a:pt x="5399" y="363786"/>
                      <a:pt x="0" y="350751"/>
                      <a:pt x="0" y="337159"/>
                    </a:cubicBezTo>
                    <a:lnTo>
                      <a:pt x="0" y="51249"/>
                    </a:lnTo>
                    <a:cubicBezTo>
                      <a:pt x="0" y="37657"/>
                      <a:pt x="5399" y="24621"/>
                      <a:pt x="15010" y="15010"/>
                    </a:cubicBezTo>
                    <a:cubicBezTo>
                      <a:pt x="24621" y="5399"/>
                      <a:pt x="37657" y="0"/>
                      <a:pt x="51249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 sz="1200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57150"/>
                <a:ext cx="2029125" cy="44555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 sz="1200"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1028700" y="6702031"/>
              <a:ext cx="8291108" cy="78871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10"/>
                </a:lnSpc>
                <a:spcBef>
                  <a:spcPct val="0"/>
                </a:spcBef>
              </a:pPr>
              <a:r>
                <a:rPr lang="en-US" sz="2800" b="1" dirty="0">
                  <a:solidFill>
                    <a:srgbClr val="214C9F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Presenter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74FA1CA-15D9-FB56-D308-8D13D57DEB5B}"/>
              </a:ext>
            </a:extLst>
          </p:cNvPr>
          <p:cNvGrpSpPr/>
          <p:nvPr/>
        </p:nvGrpSpPr>
        <p:grpSpPr>
          <a:xfrm>
            <a:off x="381000" y="4300386"/>
            <a:ext cx="11316056" cy="3510114"/>
            <a:chOff x="595996" y="3245035"/>
            <a:chExt cx="9979629" cy="2564244"/>
          </a:xfrm>
        </p:grpSpPr>
        <p:grpSp>
          <p:nvGrpSpPr>
            <p:cNvPr id="19" name="Group 19"/>
            <p:cNvGrpSpPr/>
            <p:nvPr/>
          </p:nvGrpSpPr>
          <p:grpSpPr>
            <a:xfrm>
              <a:off x="595996" y="3245035"/>
              <a:ext cx="9979629" cy="2564244"/>
              <a:chOff x="0" y="0"/>
              <a:chExt cx="2029125" cy="521379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2029125" cy="521379"/>
              </a:xfrm>
              <a:custGeom>
                <a:avLst/>
                <a:gdLst/>
                <a:ahLst/>
                <a:cxnLst/>
                <a:rect l="l" t="t" r="r" b="b"/>
                <a:pathLst>
                  <a:path w="2029125" h="521379">
                    <a:moveTo>
                      <a:pt x="39564" y="0"/>
                    </a:moveTo>
                    <a:lnTo>
                      <a:pt x="1989561" y="0"/>
                    </a:lnTo>
                    <a:cubicBezTo>
                      <a:pt x="2011412" y="0"/>
                      <a:pt x="2029125" y="17714"/>
                      <a:pt x="2029125" y="39564"/>
                    </a:cubicBezTo>
                    <a:lnTo>
                      <a:pt x="2029125" y="481815"/>
                    </a:lnTo>
                    <a:cubicBezTo>
                      <a:pt x="2029125" y="503666"/>
                      <a:pt x="2011412" y="521379"/>
                      <a:pt x="1989561" y="521379"/>
                    </a:cubicBezTo>
                    <a:lnTo>
                      <a:pt x="39564" y="521379"/>
                    </a:lnTo>
                    <a:cubicBezTo>
                      <a:pt x="17714" y="521379"/>
                      <a:pt x="0" y="503666"/>
                      <a:pt x="0" y="481815"/>
                    </a:cubicBezTo>
                    <a:lnTo>
                      <a:pt x="0" y="39564"/>
                    </a:lnTo>
                    <a:cubicBezTo>
                      <a:pt x="0" y="17714"/>
                      <a:pt x="17714" y="0"/>
                      <a:pt x="39564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/>
              <a:lstStyle/>
              <a:p>
                <a:endParaRPr lang="en-US" sz="1400" dirty="0"/>
              </a:p>
            </p:txBody>
          </p:sp>
          <p:sp>
            <p:nvSpPr>
              <p:cNvPr id="21" name="TextBox 21"/>
              <p:cNvSpPr txBox="1"/>
              <p:nvPr/>
            </p:nvSpPr>
            <p:spPr>
              <a:xfrm>
                <a:off x="0" y="-57150"/>
                <a:ext cx="2029125" cy="5785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 sz="1400"/>
              </a:p>
            </p:txBody>
          </p:sp>
        </p:grpSp>
        <p:sp>
          <p:nvSpPr>
            <p:cNvPr id="26" name="TextBox 26"/>
            <p:cNvSpPr txBox="1"/>
            <p:nvPr/>
          </p:nvSpPr>
          <p:spPr>
            <a:xfrm>
              <a:off x="595996" y="4117469"/>
              <a:ext cx="9580511" cy="7114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141"/>
                </a:lnSpc>
                <a:spcBef>
                  <a:spcPct val="0"/>
                </a:spcBef>
              </a:pPr>
              <a:r>
                <a:rPr lang="en-US" sz="3600" b="1" dirty="0">
                  <a:solidFill>
                    <a:srgbClr val="214C9F"/>
                  </a:solidFill>
                  <a:latin typeface="Montserrat Semi-Bold"/>
                  <a:ea typeface="Montserrat Semi-Bold"/>
                  <a:cs typeface="Montserrat Semi-Bold"/>
                  <a:sym typeface="Montserrat Semi-Bold"/>
                </a:rPr>
                <a:t>Research title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C6413-67F2-6F4D-EF3D-E44427805E0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257300" y="342900"/>
            <a:ext cx="15773400" cy="1988345"/>
          </a:xfrm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391EF-C7F1-5350-B83D-26C64EA66F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72490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</TotalTime>
  <Words>30</Words>
  <Application>Microsoft Macintosh PowerPoint</Application>
  <PresentationFormat>Custom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10" baseType="lpstr">
      <vt:lpstr>Kollektif</vt:lpstr>
      <vt:lpstr>Arial</vt:lpstr>
      <vt:lpstr>Poppins Medium</vt:lpstr>
      <vt:lpstr>Aptos Display</vt:lpstr>
      <vt:lpstr>League Spartan</vt:lpstr>
      <vt:lpstr>Montserrat Semi-Bold</vt:lpstr>
      <vt:lpstr>Aptos</vt:lpstr>
      <vt:lpstr>1_Office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Banner ISTESHE</dc:title>
  <cp:lastModifiedBy>nurulakhmar</cp:lastModifiedBy>
  <cp:revision>10</cp:revision>
  <dcterms:created xsi:type="dcterms:W3CDTF">2006-08-16T00:00:00Z</dcterms:created>
  <dcterms:modified xsi:type="dcterms:W3CDTF">2026-06-12T02:15:42Z</dcterms:modified>
  <dc:identifier>DAHGD8_n56U</dc:identifier>
</cp:coreProperties>
</file>